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Gospodarstvo</a:t>
            </a:r>
            <a:endParaRPr lang="x-none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59227AB-84E7-4C5E-859C-844BB589764C}"/>
              </a:ext>
            </a:extLst>
          </p:cNvPr>
          <p:cNvSpPr txBox="1"/>
          <p:nvPr/>
        </p:nvSpPr>
        <p:spPr>
          <a:xfrm>
            <a:off x="9987101" y="642242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91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1205500" y="1964482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Koji oblik turizma je najrazvijeniji u Austriji i Švicarskoj?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Kulturni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Ljetni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6902520" y="4570059"/>
            <a:ext cx="3030876" cy="915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Zimski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1659277" y="460269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Vjerski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06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54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Koja je država zbog svoje neutralnosti poznata po financijskom poslovanju i bankarstvu?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Austrija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Mađarska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Njemačka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Švicarska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45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86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E1FF9-CDAA-49B0-9EFA-50BD524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D3C6A-39AF-4774-A1A7-ABA805AF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46805"/>
            <a:ext cx="5422407" cy="670389"/>
          </a:xfrm>
        </p:spPr>
        <p:txBody>
          <a:bodyPr>
            <a:noAutofit/>
          </a:bodyPr>
          <a:lstStyle/>
          <a:p>
            <a:pPr algn="l"/>
            <a:r>
              <a:rPr lang="hr-HR" sz="8000" dirty="0"/>
              <a:t>ČESTITAM!!!</a:t>
            </a:r>
            <a:endParaRPr lang="en-US" sz="8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6A853-FD5A-4E85-B4DF-F99BD063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Koji srednjoeuropski planinski lanac je najpoznatiji po planinskom stočarstvu?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Alpe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Karpati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4232794" y="45377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Pireneji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Koja država, ionako nema bogatu tradiciju, otvaranjem pogona velikih proizvođača s drugih kontinenta u zadnjih 30 godina razvija svoju automobilsku industriju?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018255" y="291584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Češka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018255" y="404364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Njemačka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1018255" y="515077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Slovačka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AEC127C-625D-465A-8813-0B6FE25A2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68253"/>
            <a:ext cx="4222235" cy="357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24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Koji češki grad privlači više od 50% svih turista koji dolaze u Češku?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905132" y="284080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Brno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872951" y="556688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Prag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914559" y="423797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Plzen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70EA1FA-10BA-49EF-9885-3F67860F2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243" y="2840804"/>
            <a:ext cx="6473216" cy="341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0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148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135</Words>
  <Application>Microsoft Office PowerPoint</Application>
  <PresentationFormat>Široki zaslon</PresentationFormat>
  <Paragraphs>35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Gospodarstvo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22</cp:revision>
  <dcterms:created xsi:type="dcterms:W3CDTF">2021-01-04T08:54:24Z</dcterms:created>
  <dcterms:modified xsi:type="dcterms:W3CDTF">2021-08-15T07:49:22Z</dcterms:modified>
</cp:coreProperties>
</file>